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0F1C8-BABC-40C3-8217-3E85E57C93C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C468F-C8AF-40E2-A44C-C6AEFBC8F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2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E258-E48F-44EA-8E05-CDA74607B070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0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5852-A558-4520-B27C-430A3DCEE5CA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9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D2CE-C6C5-47F1-972C-5D72D5AACA99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38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411-873B-4C7F-B5FC-2F9166075C88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184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B0DA-2698-4A77-8395-21668007F3CD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45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658-2A27-4914-B0C5-B45035355E1E}" type="datetime1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4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E3CB-34DD-4CAC-AFB2-B595D4D02C61}" type="datetime1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46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F66C-5C7B-4E53-A867-33CC688D4308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28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5311-6361-43E4-A645-B6E711018172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7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0F7F-B340-4A53-AA89-104D6B623E2A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6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732-F47E-4E0A-8DC9-439E852DAB36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0351-6C83-4386-AD94-A0B1A3158ACB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3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A8C0-8B60-4B6F-AEA7-E9A22D0EDAA6}" type="datetime1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5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0FA-05D4-4490-85B5-2E3AA33CDFD3}" type="datetime1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3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2A33-3BB9-4C93-AE72-2ACC50C4D4C3}" type="datetime1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4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93CE-E6A6-45CD-9BB8-E83701E51EE5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2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E96B-90B2-4392-80A8-5D611C602343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6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4CB3A02-A63C-4289-A149-1BD9CB8B6399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Your Lifetime Coach - Melissa Wright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4B7A4DE-C418-429B-AB28-B6224B7E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8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77995" y="2538100"/>
            <a:ext cx="2837204" cy="15467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31821" y="2743200"/>
            <a:ext cx="2469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Gratitude Mapping</a:t>
            </a: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What am I Grateful for?</a:t>
            </a:r>
            <a:r>
              <a:rPr lang="en-US" b="1" dirty="0" smtClean="0">
                <a:solidFill>
                  <a:schemeClr val="bg2"/>
                </a:solidFill>
                <a:sym typeface="Wingdings" panose="05000000000000000000" pitchFamily="2" charset="2"/>
              </a:rPr>
              <a:t>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135" y="519868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1114" y="512748"/>
            <a:ext cx="235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2"/>
                </a:solidFill>
              </a:rPr>
              <a:t>My Health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491670" y="535535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689649" y="528415"/>
            <a:ext cx="235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2"/>
                </a:solidFill>
              </a:rPr>
              <a:t>People in my Life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4619" y="5056261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2598" y="5049141"/>
            <a:ext cx="235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2"/>
                </a:solidFill>
              </a:rPr>
              <a:t>Experiences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82226" y="5090444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980205" y="5083324"/>
            <a:ext cx="235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2"/>
                </a:solidFill>
              </a:rPr>
              <a:t>Things I have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161944" y="4093436"/>
            <a:ext cx="1324598" cy="9314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22321" y="4092011"/>
            <a:ext cx="1420027" cy="10012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213219" y="1743342"/>
            <a:ext cx="1229170" cy="7762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296684" y="1786071"/>
            <a:ext cx="1146561" cy="7420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38981" y="2697621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36960" y="2690501"/>
            <a:ext cx="235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2"/>
                </a:solidFill>
              </a:rPr>
              <a:t>Places I’ve been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654039" y="2825808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852018" y="2818688"/>
            <a:ext cx="235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2"/>
                </a:solidFill>
              </a:rPr>
              <a:t>My Skills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49509" y="5107535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647488" y="5100415"/>
            <a:ext cx="235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2"/>
                </a:solidFill>
              </a:rPr>
              <a:t>Other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-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55505" y="484260"/>
            <a:ext cx="2761717" cy="119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83993" y="588235"/>
            <a:ext cx="2709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During difficult times it can be hard to see the positive. Use this sheet to write down things that you are grateful for in every area.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161944" y="3349951"/>
            <a:ext cx="1264778" cy="34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7310927" y="3307223"/>
            <a:ext cx="1320326" cy="4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>
          <a:xfrm>
            <a:off x="11229174" y="6469167"/>
            <a:ext cx="606752" cy="232160"/>
          </a:xfrm>
        </p:spPr>
        <p:txBody>
          <a:bodyPr/>
          <a:lstStyle/>
          <a:p>
            <a:fld id="{291606A9-3377-4CC1-95DF-2248800A2E06}" type="datetime1">
              <a:rPr lang="en-US" sz="800" smtClean="0"/>
              <a:t>1/5/2022</a:t>
            </a:fld>
            <a:endParaRPr lang="en-US" sz="800" dirty="0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>
          <a:xfrm>
            <a:off x="9442499" y="6396024"/>
            <a:ext cx="2256694" cy="365125"/>
          </a:xfrm>
        </p:spPr>
        <p:txBody>
          <a:bodyPr/>
          <a:lstStyle/>
          <a:p>
            <a:r>
              <a:rPr lang="en-US" sz="800" dirty="0" smtClean="0"/>
              <a:t>Your Lifetime Coach - Melissa Wright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98143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369</TotalTime>
  <Words>80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Calisto MT</vt:lpstr>
      <vt:lpstr>Trebuchet MS</vt:lpstr>
      <vt:lpstr>Wingdings</vt:lpstr>
      <vt:lpstr>Wingdings 2</vt:lpstr>
      <vt:lpstr>Slate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Wright</dc:creator>
  <cp:lastModifiedBy>M Wright</cp:lastModifiedBy>
  <cp:revision>7</cp:revision>
  <dcterms:created xsi:type="dcterms:W3CDTF">2022-01-05T22:27:09Z</dcterms:created>
  <dcterms:modified xsi:type="dcterms:W3CDTF">2022-01-06T04:36:38Z</dcterms:modified>
</cp:coreProperties>
</file>